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6"/>
  </p:normalViewPr>
  <p:slideViewPr>
    <p:cSldViewPr snapToGrid="0" snapToObjects="1" showGuides="1">
      <p:cViewPr>
        <p:scale>
          <a:sx n="70" d="100"/>
          <a:sy n="70" d="100"/>
        </p:scale>
        <p:origin x="-3546" y="-444"/>
      </p:cViewPr>
      <p:guideLst>
        <p:guide orient="horz" pos="470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3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4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7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8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9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3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5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2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5F3-9C65-3F42-AA78-986B52C7F49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1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FB5F3-9C65-3F42-AA78-986B52C7F49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2A828-F671-1A46-9A21-F7F37909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600" y="73152"/>
            <a:ext cx="6650736" cy="9832848"/>
            <a:chOff x="101600" y="73152"/>
            <a:chExt cx="6650736" cy="9832848"/>
          </a:xfrm>
        </p:grpSpPr>
        <p:pic>
          <p:nvPicPr>
            <p:cNvPr id="2" name="Изображение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00" y="73152"/>
              <a:ext cx="6650736" cy="9832848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531071" y="5561701"/>
              <a:ext cx="5808136" cy="3422921"/>
              <a:chOff x="531071" y="5359400"/>
              <a:chExt cx="5808136" cy="3422921"/>
            </a:xfrm>
          </p:grpSpPr>
          <p:pic>
            <p:nvPicPr>
              <p:cNvPr id="4" name="Изображение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1071" y="5359400"/>
                <a:ext cx="5808136" cy="3422921"/>
              </a:xfrm>
              <a:prstGeom prst="rect">
                <a:avLst/>
              </a:prstGeom>
            </p:spPr>
          </p:pic>
          <p:pic>
            <p:nvPicPr>
              <p:cNvPr id="5" name="Изображение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1967" y="5722923"/>
                <a:ext cx="4426345" cy="2652333"/>
              </a:xfrm>
              <a:prstGeom prst="rect">
                <a:avLst/>
              </a:prstGeom>
            </p:spPr>
          </p:pic>
        </p:grpSp>
        <p:pic>
          <p:nvPicPr>
            <p:cNvPr id="6" name="Изображение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198" y="373821"/>
              <a:ext cx="952432" cy="11170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91779" y="670735"/>
              <a:ext cx="2663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cap="all" dirty="0" smtClean="0"/>
                <a:t>Министерство образования Московской области</a:t>
              </a:r>
              <a:endParaRPr lang="ru-RU" sz="1400" cap="all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1675" y="3092508"/>
              <a:ext cx="54705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cap="all" dirty="0" smtClean="0"/>
                <a:t>Запишись в 1 класс </a:t>
              </a:r>
            </a:p>
            <a:p>
              <a:pPr algn="ctr"/>
              <a:r>
                <a:rPr lang="en-US" sz="4400" b="1" cap="all" dirty="0" err="1" smtClean="0"/>
                <a:t>uslugi.mosreg.ru</a:t>
              </a:r>
              <a:endParaRPr lang="ru-RU" sz="4400" b="1" cap="all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70840" y="2862470"/>
              <a:ext cx="53122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1675" y="2127738"/>
              <a:ext cx="547058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600" cap="all" dirty="0" smtClean="0"/>
                <a:t>НЕ жди в очереди!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4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1600" y="0"/>
            <a:ext cx="6650736" cy="9906000"/>
            <a:chOff x="101600" y="0"/>
            <a:chExt cx="6650736" cy="9906000"/>
          </a:xfrm>
        </p:grpSpPr>
        <p:pic>
          <p:nvPicPr>
            <p:cNvPr id="2" name="Изображение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600" y="0"/>
              <a:ext cx="6650736" cy="9906000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531071" y="2484765"/>
              <a:ext cx="5808136" cy="3422921"/>
              <a:chOff x="531071" y="5359400"/>
              <a:chExt cx="5808136" cy="3422921"/>
            </a:xfrm>
          </p:grpSpPr>
          <p:pic>
            <p:nvPicPr>
              <p:cNvPr id="4" name="Изображение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1071" y="5359400"/>
                <a:ext cx="5808136" cy="3422921"/>
              </a:xfrm>
              <a:prstGeom prst="rect">
                <a:avLst/>
              </a:prstGeom>
            </p:spPr>
          </p:pic>
          <p:pic>
            <p:nvPicPr>
              <p:cNvPr id="5" name="Изображение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1967" y="5722923"/>
                <a:ext cx="4426345" cy="2652333"/>
              </a:xfrm>
              <a:prstGeom prst="rect">
                <a:avLst/>
              </a:prstGeom>
            </p:spPr>
          </p:pic>
        </p:grpSp>
        <p:pic>
          <p:nvPicPr>
            <p:cNvPr id="6" name="Изображение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198" y="373821"/>
              <a:ext cx="952432" cy="11170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91779" y="670735"/>
              <a:ext cx="2663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cap="all" dirty="0" smtClean="0">
                  <a:solidFill>
                    <a:schemeClr val="bg1"/>
                  </a:solidFill>
                </a:rPr>
                <a:t>Министерство образования Московской области</a:t>
              </a:r>
              <a:endParaRPr lang="ru-RU" sz="1400" cap="all" dirty="0">
                <a:solidFill>
                  <a:schemeClr val="bg1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31071" y="7008507"/>
              <a:ext cx="5935390" cy="2693951"/>
              <a:chOff x="908414" y="2804394"/>
              <a:chExt cx="5093243" cy="231171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08414" y="3769164"/>
                <a:ext cx="5093243" cy="1346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cap="all" dirty="0" smtClean="0">
                    <a:solidFill>
                      <a:schemeClr val="bg1"/>
                    </a:solidFill>
                  </a:rPr>
                  <a:t>Запишись в 1 класс </a:t>
                </a:r>
              </a:p>
              <a:p>
                <a:pPr algn="ctr"/>
                <a:r>
                  <a:rPr lang="en-US" sz="4800" b="1" cap="all" dirty="0" err="1" smtClean="0">
                    <a:solidFill>
                      <a:schemeClr val="bg1"/>
                    </a:solidFill>
                  </a:rPr>
                  <a:t>uslugi.mosreg.ru</a:t>
                </a:r>
                <a:endParaRPr lang="ru-RU" sz="4800" b="1" cap="all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022303" y="3539126"/>
                <a:ext cx="482102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908414" y="2804394"/>
                <a:ext cx="5093243" cy="713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cap="all" dirty="0" smtClean="0">
                    <a:solidFill>
                      <a:schemeClr val="bg1"/>
                    </a:solidFill>
                  </a:rPr>
                  <a:t>НЕ жди в очереди!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3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27000" y="0"/>
            <a:ext cx="6604000" cy="9906000"/>
            <a:chOff x="127000" y="0"/>
            <a:chExt cx="6604000" cy="9906000"/>
          </a:xfrm>
        </p:grpSpPr>
        <p:pic>
          <p:nvPicPr>
            <p:cNvPr id="14" name="Изображение 1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0" y="0"/>
              <a:ext cx="6604000" cy="9906000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27000" y="0"/>
              <a:ext cx="6604000" cy="990600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Изображение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198" y="373821"/>
              <a:ext cx="952432" cy="11170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91779" y="670735"/>
              <a:ext cx="2663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cap="all" dirty="0" smtClean="0"/>
                <a:t>Министерство образования Московской области</a:t>
              </a:r>
              <a:endParaRPr lang="ru-RU" sz="1400" cap="all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3232" y="2685667"/>
              <a:ext cx="5625975" cy="1626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cap="all" dirty="0" smtClean="0"/>
                <a:t>Запишись через</a:t>
              </a:r>
            </a:p>
            <a:p>
              <a:pPr algn="ctr"/>
              <a:r>
                <a:rPr lang="en-US" sz="4800" b="1" cap="all" dirty="0" err="1" smtClean="0"/>
                <a:t>uslugi.mosreg.ru</a:t>
              </a:r>
              <a:endParaRPr lang="ru-RU" sz="4800" b="1" cap="all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847027" y="2512042"/>
              <a:ext cx="53583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13232" y="1720897"/>
              <a:ext cx="56259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cap="all" dirty="0" smtClean="0"/>
                <a:t>НЕ жди в очереди!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531071" y="5762489"/>
              <a:ext cx="5808136" cy="3422921"/>
              <a:chOff x="531071" y="5359400"/>
              <a:chExt cx="5808136" cy="3422921"/>
            </a:xfrm>
          </p:grpSpPr>
          <p:pic>
            <p:nvPicPr>
              <p:cNvPr id="16" name="Изображение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1071" y="5359400"/>
                <a:ext cx="5808136" cy="3422921"/>
              </a:xfrm>
              <a:prstGeom prst="rect">
                <a:avLst/>
              </a:prstGeom>
            </p:spPr>
          </p:pic>
          <p:pic>
            <p:nvPicPr>
              <p:cNvPr id="17" name="Изображение 1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1967" y="5722923"/>
                <a:ext cx="4426345" cy="26523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802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40</Words>
  <Application>Microsoft Office PowerPoint</Application>
  <PresentationFormat>Лист A4 (210x297 мм)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Васильева</cp:lastModifiedBy>
  <cp:revision>9</cp:revision>
  <cp:lastPrinted>2016-02-12T13:36:39Z</cp:lastPrinted>
  <dcterms:created xsi:type="dcterms:W3CDTF">2016-02-12T13:20:33Z</dcterms:created>
  <dcterms:modified xsi:type="dcterms:W3CDTF">2016-02-15T10:42:03Z</dcterms:modified>
</cp:coreProperties>
</file>